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8" r:id="rId8"/>
    <p:sldId id="262" r:id="rId9"/>
    <p:sldId id="269" r:id="rId10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61D0703-9C69-48FF-9B70-72C4639B0BBF}" v="10" dt="2024-05-15T18:43:51.7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19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r Johannessen" userId="ed2192ff416c30e5" providerId="LiveId" clId="{561D0703-9C69-48FF-9B70-72C4639B0BBF}"/>
    <pc:docChg chg="custSel addSld delSld modSld sldOrd">
      <pc:chgData name="Tor Johannessen" userId="ed2192ff416c30e5" providerId="LiveId" clId="{561D0703-9C69-48FF-9B70-72C4639B0BBF}" dt="2024-05-16T09:29:07.499" v="492" actId="207"/>
      <pc:docMkLst>
        <pc:docMk/>
      </pc:docMkLst>
      <pc:sldChg chg="addSp modSp">
        <pc:chgData name="Tor Johannessen" userId="ed2192ff416c30e5" providerId="LiveId" clId="{561D0703-9C69-48FF-9B70-72C4639B0BBF}" dt="2024-05-14T21:04:24.127" v="0" actId="931"/>
        <pc:sldMkLst>
          <pc:docMk/>
          <pc:sldMk cId="3616707896" sldId="256"/>
        </pc:sldMkLst>
        <pc:picChg chg="add mod">
          <ac:chgData name="Tor Johannessen" userId="ed2192ff416c30e5" providerId="LiveId" clId="{561D0703-9C69-48FF-9B70-72C4639B0BBF}" dt="2024-05-14T21:04:24.127" v="0" actId="931"/>
          <ac:picMkLst>
            <pc:docMk/>
            <pc:sldMk cId="3616707896" sldId="256"/>
            <ac:picMk id="5" creationId="{8B5602A9-191A-FDF7-5E10-CC71AB745D1C}"/>
          </ac:picMkLst>
        </pc:picChg>
      </pc:sldChg>
      <pc:sldChg chg="modSp mod">
        <pc:chgData name="Tor Johannessen" userId="ed2192ff416c30e5" providerId="LiveId" clId="{561D0703-9C69-48FF-9B70-72C4639B0BBF}" dt="2024-05-16T09:28:05.720" v="487" actId="207"/>
        <pc:sldMkLst>
          <pc:docMk/>
          <pc:sldMk cId="479311142" sldId="257"/>
        </pc:sldMkLst>
        <pc:spChg chg="mod">
          <ac:chgData name="Tor Johannessen" userId="ed2192ff416c30e5" providerId="LiveId" clId="{561D0703-9C69-48FF-9B70-72C4639B0BBF}" dt="2024-05-16T09:28:05.720" v="487" actId="207"/>
          <ac:spMkLst>
            <pc:docMk/>
            <pc:sldMk cId="479311142" sldId="257"/>
            <ac:spMk id="3" creationId="{11CF06A4-E35D-9F0A-DB49-D37C833E75A9}"/>
          </ac:spMkLst>
        </pc:spChg>
      </pc:sldChg>
      <pc:sldChg chg="modSp mod">
        <pc:chgData name="Tor Johannessen" userId="ed2192ff416c30e5" providerId="LiveId" clId="{561D0703-9C69-48FF-9B70-72C4639B0BBF}" dt="2024-05-16T09:27:45.120" v="486" actId="207"/>
        <pc:sldMkLst>
          <pc:docMk/>
          <pc:sldMk cId="2727813081" sldId="258"/>
        </pc:sldMkLst>
        <pc:spChg chg="mod">
          <ac:chgData name="Tor Johannessen" userId="ed2192ff416c30e5" providerId="LiveId" clId="{561D0703-9C69-48FF-9B70-72C4639B0BBF}" dt="2024-05-16T09:27:45.120" v="486" actId="207"/>
          <ac:spMkLst>
            <pc:docMk/>
            <pc:sldMk cId="2727813081" sldId="258"/>
            <ac:spMk id="3" creationId="{11CF06A4-E35D-9F0A-DB49-D37C833E75A9}"/>
          </ac:spMkLst>
        </pc:spChg>
      </pc:sldChg>
      <pc:sldChg chg="modSp mod">
        <pc:chgData name="Tor Johannessen" userId="ed2192ff416c30e5" providerId="LiveId" clId="{561D0703-9C69-48FF-9B70-72C4639B0BBF}" dt="2024-05-16T09:28:17.639" v="488" actId="207"/>
        <pc:sldMkLst>
          <pc:docMk/>
          <pc:sldMk cId="1133094306" sldId="259"/>
        </pc:sldMkLst>
        <pc:spChg chg="mod">
          <ac:chgData name="Tor Johannessen" userId="ed2192ff416c30e5" providerId="LiveId" clId="{561D0703-9C69-48FF-9B70-72C4639B0BBF}" dt="2024-05-16T09:28:17.639" v="488" actId="207"/>
          <ac:spMkLst>
            <pc:docMk/>
            <pc:sldMk cId="1133094306" sldId="259"/>
            <ac:spMk id="3" creationId="{11CF06A4-E35D-9F0A-DB49-D37C833E75A9}"/>
          </ac:spMkLst>
        </pc:spChg>
      </pc:sldChg>
      <pc:sldChg chg="modSp mod">
        <pc:chgData name="Tor Johannessen" userId="ed2192ff416c30e5" providerId="LiveId" clId="{561D0703-9C69-48FF-9B70-72C4639B0BBF}" dt="2024-05-16T09:28:23.363" v="489" actId="207"/>
        <pc:sldMkLst>
          <pc:docMk/>
          <pc:sldMk cId="801944515" sldId="260"/>
        </pc:sldMkLst>
        <pc:spChg chg="mod">
          <ac:chgData name="Tor Johannessen" userId="ed2192ff416c30e5" providerId="LiveId" clId="{561D0703-9C69-48FF-9B70-72C4639B0BBF}" dt="2024-05-16T09:28:23.363" v="489" actId="207"/>
          <ac:spMkLst>
            <pc:docMk/>
            <pc:sldMk cId="801944515" sldId="260"/>
            <ac:spMk id="3" creationId="{11CF06A4-E35D-9F0A-DB49-D37C833E75A9}"/>
          </ac:spMkLst>
        </pc:spChg>
      </pc:sldChg>
      <pc:sldChg chg="modSp mod">
        <pc:chgData name="Tor Johannessen" userId="ed2192ff416c30e5" providerId="LiveId" clId="{561D0703-9C69-48FF-9B70-72C4639B0BBF}" dt="2024-05-16T09:28:35.693" v="490" actId="207"/>
        <pc:sldMkLst>
          <pc:docMk/>
          <pc:sldMk cId="3639754346" sldId="261"/>
        </pc:sldMkLst>
        <pc:spChg chg="mod">
          <ac:chgData name="Tor Johannessen" userId="ed2192ff416c30e5" providerId="LiveId" clId="{561D0703-9C69-48FF-9B70-72C4639B0BBF}" dt="2024-05-16T09:28:35.693" v="490" actId="207"/>
          <ac:spMkLst>
            <pc:docMk/>
            <pc:sldMk cId="3639754346" sldId="261"/>
            <ac:spMk id="3" creationId="{11CF06A4-E35D-9F0A-DB49-D37C833E75A9}"/>
          </ac:spMkLst>
        </pc:spChg>
      </pc:sldChg>
      <pc:sldChg chg="modSp mod">
        <pc:chgData name="Tor Johannessen" userId="ed2192ff416c30e5" providerId="LiveId" clId="{561D0703-9C69-48FF-9B70-72C4639B0BBF}" dt="2024-05-16T09:28:49.993" v="491" actId="207"/>
        <pc:sldMkLst>
          <pc:docMk/>
          <pc:sldMk cId="16425272" sldId="262"/>
        </pc:sldMkLst>
        <pc:spChg chg="mod">
          <ac:chgData name="Tor Johannessen" userId="ed2192ff416c30e5" providerId="LiveId" clId="{561D0703-9C69-48FF-9B70-72C4639B0BBF}" dt="2024-05-16T09:28:49.993" v="491" actId="207"/>
          <ac:spMkLst>
            <pc:docMk/>
            <pc:sldMk cId="16425272" sldId="262"/>
            <ac:spMk id="3" creationId="{11CF06A4-E35D-9F0A-DB49-D37C833E75A9}"/>
          </ac:spMkLst>
        </pc:spChg>
      </pc:sldChg>
      <pc:sldChg chg="addSp modSp new del mod setBg">
        <pc:chgData name="Tor Johannessen" userId="ed2192ff416c30e5" providerId="LiveId" clId="{561D0703-9C69-48FF-9B70-72C4639B0BBF}" dt="2024-05-15T18:31:51.909" v="25" actId="47"/>
        <pc:sldMkLst>
          <pc:docMk/>
          <pc:sldMk cId="893332729" sldId="263"/>
        </pc:sldMkLst>
        <pc:spChg chg="add">
          <ac:chgData name="Tor Johannessen" userId="ed2192ff416c30e5" providerId="LiveId" clId="{561D0703-9C69-48FF-9B70-72C4639B0BBF}" dt="2024-05-14T21:21:33.695" v="22" actId="26606"/>
          <ac:spMkLst>
            <pc:docMk/>
            <pc:sldMk cId="893332729" sldId="263"/>
            <ac:spMk id="8" creationId="{AB8C311F-7253-4AED-9701-7FC0708C41C7}"/>
          </ac:spMkLst>
        </pc:spChg>
        <pc:spChg chg="add">
          <ac:chgData name="Tor Johannessen" userId="ed2192ff416c30e5" providerId="LiveId" clId="{561D0703-9C69-48FF-9B70-72C4639B0BBF}" dt="2024-05-14T21:21:33.695" v="22" actId="26606"/>
          <ac:spMkLst>
            <pc:docMk/>
            <pc:sldMk cId="893332729" sldId="263"/>
            <ac:spMk id="10" creationId="{E2384209-CB15-4CDF-9D31-C44FD9A3F20D}"/>
          </ac:spMkLst>
        </pc:spChg>
        <pc:spChg chg="add">
          <ac:chgData name="Tor Johannessen" userId="ed2192ff416c30e5" providerId="LiveId" clId="{561D0703-9C69-48FF-9B70-72C4639B0BBF}" dt="2024-05-14T21:21:33.695" v="22" actId="26606"/>
          <ac:spMkLst>
            <pc:docMk/>
            <pc:sldMk cId="893332729" sldId="263"/>
            <ac:spMk id="12" creationId="{2633B3B5-CC90-43F0-8714-D31D1F3F0209}"/>
          </ac:spMkLst>
        </pc:spChg>
        <pc:spChg chg="add">
          <ac:chgData name="Tor Johannessen" userId="ed2192ff416c30e5" providerId="LiveId" clId="{561D0703-9C69-48FF-9B70-72C4639B0BBF}" dt="2024-05-14T21:21:33.695" v="22" actId="26606"/>
          <ac:spMkLst>
            <pc:docMk/>
            <pc:sldMk cId="893332729" sldId="263"/>
            <ac:spMk id="14" creationId="{A8D57A06-A426-446D-B02C-A2DC6B62E45E}"/>
          </ac:spMkLst>
        </pc:spChg>
        <pc:picChg chg="add mod">
          <ac:chgData name="Tor Johannessen" userId="ed2192ff416c30e5" providerId="LiveId" clId="{561D0703-9C69-48FF-9B70-72C4639B0BBF}" dt="2024-05-14T21:21:33.695" v="22" actId="26606"/>
          <ac:picMkLst>
            <pc:docMk/>
            <pc:sldMk cId="893332729" sldId="263"/>
            <ac:picMk id="3" creationId="{59F51320-94FF-4A56-7A7D-8FF465957079}"/>
          </ac:picMkLst>
        </pc:picChg>
      </pc:sldChg>
      <pc:sldChg chg="addSp modSp new del mod setBg">
        <pc:chgData name="Tor Johannessen" userId="ed2192ff416c30e5" providerId="LiveId" clId="{561D0703-9C69-48FF-9B70-72C4639B0BBF}" dt="2024-05-15T18:31:55.036" v="26" actId="47"/>
        <pc:sldMkLst>
          <pc:docMk/>
          <pc:sldMk cId="3310782057" sldId="264"/>
        </pc:sldMkLst>
        <pc:spChg chg="add">
          <ac:chgData name="Tor Johannessen" userId="ed2192ff416c30e5" providerId="LiveId" clId="{561D0703-9C69-48FF-9B70-72C4639B0BBF}" dt="2024-05-14T21:21:27.145" v="21" actId="26606"/>
          <ac:spMkLst>
            <pc:docMk/>
            <pc:sldMk cId="3310782057" sldId="264"/>
            <ac:spMk id="8" creationId="{AB8C311F-7253-4AED-9701-7FC0708C41C7}"/>
          </ac:spMkLst>
        </pc:spChg>
        <pc:spChg chg="add">
          <ac:chgData name="Tor Johannessen" userId="ed2192ff416c30e5" providerId="LiveId" clId="{561D0703-9C69-48FF-9B70-72C4639B0BBF}" dt="2024-05-14T21:21:27.145" v="21" actId="26606"/>
          <ac:spMkLst>
            <pc:docMk/>
            <pc:sldMk cId="3310782057" sldId="264"/>
            <ac:spMk id="10" creationId="{E2384209-CB15-4CDF-9D31-C44FD9A3F20D}"/>
          </ac:spMkLst>
        </pc:spChg>
        <pc:spChg chg="add">
          <ac:chgData name="Tor Johannessen" userId="ed2192ff416c30e5" providerId="LiveId" clId="{561D0703-9C69-48FF-9B70-72C4639B0BBF}" dt="2024-05-14T21:21:27.145" v="21" actId="26606"/>
          <ac:spMkLst>
            <pc:docMk/>
            <pc:sldMk cId="3310782057" sldId="264"/>
            <ac:spMk id="12" creationId="{2633B3B5-CC90-43F0-8714-D31D1F3F0209}"/>
          </ac:spMkLst>
        </pc:spChg>
        <pc:spChg chg="add">
          <ac:chgData name="Tor Johannessen" userId="ed2192ff416c30e5" providerId="LiveId" clId="{561D0703-9C69-48FF-9B70-72C4639B0BBF}" dt="2024-05-14T21:21:27.145" v="21" actId="26606"/>
          <ac:spMkLst>
            <pc:docMk/>
            <pc:sldMk cId="3310782057" sldId="264"/>
            <ac:spMk id="14" creationId="{A8D57A06-A426-446D-B02C-A2DC6B62E45E}"/>
          </ac:spMkLst>
        </pc:spChg>
        <pc:picChg chg="add mod">
          <ac:chgData name="Tor Johannessen" userId="ed2192ff416c30e5" providerId="LiveId" clId="{561D0703-9C69-48FF-9B70-72C4639B0BBF}" dt="2024-05-14T21:21:27.145" v="21" actId="26606"/>
          <ac:picMkLst>
            <pc:docMk/>
            <pc:sldMk cId="3310782057" sldId="264"/>
            <ac:picMk id="3" creationId="{F3A51271-7C08-2B85-79EA-A6812CA5FDEC}"/>
          </ac:picMkLst>
        </pc:picChg>
      </pc:sldChg>
      <pc:sldChg chg="addSp modSp new del mod setBg">
        <pc:chgData name="Tor Johannessen" userId="ed2192ff416c30e5" providerId="LiveId" clId="{561D0703-9C69-48FF-9B70-72C4639B0BBF}" dt="2024-05-15T18:31:57.709" v="27" actId="47"/>
        <pc:sldMkLst>
          <pc:docMk/>
          <pc:sldMk cId="993023706" sldId="265"/>
        </pc:sldMkLst>
        <pc:spChg chg="add">
          <ac:chgData name="Tor Johannessen" userId="ed2192ff416c30e5" providerId="LiveId" clId="{561D0703-9C69-48FF-9B70-72C4639B0BBF}" dt="2024-05-14T21:21:44.751" v="23" actId="26606"/>
          <ac:spMkLst>
            <pc:docMk/>
            <pc:sldMk cId="993023706" sldId="265"/>
            <ac:spMk id="8" creationId="{AB8C311F-7253-4AED-9701-7FC0708C41C7}"/>
          </ac:spMkLst>
        </pc:spChg>
        <pc:spChg chg="add">
          <ac:chgData name="Tor Johannessen" userId="ed2192ff416c30e5" providerId="LiveId" clId="{561D0703-9C69-48FF-9B70-72C4639B0BBF}" dt="2024-05-14T21:21:44.751" v="23" actId="26606"/>
          <ac:spMkLst>
            <pc:docMk/>
            <pc:sldMk cId="993023706" sldId="265"/>
            <ac:spMk id="10" creationId="{E2384209-CB15-4CDF-9D31-C44FD9A3F20D}"/>
          </ac:spMkLst>
        </pc:spChg>
        <pc:spChg chg="add">
          <ac:chgData name="Tor Johannessen" userId="ed2192ff416c30e5" providerId="LiveId" clId="{561D0703-9C69-48FF-9B70-72C4639B0BBF}" dt="2024-05-14T21:21:44.751" v="23" actId="26606"/>
          <ac:spMkLst>
            <pc:docMk/>
            <pc:sldMk cId="993023706" sldId="265"/>
            <ac:spMk id="12" creationId="{2633B3B5-CC90-43F0-8714-D31D1F3F0209}"/>
          </ac:spMkLst>
        </pc:spChg>
        <pc:spChg chg="add">
          <ac:chgData name="Tor Johannessen" userId="ed2192ff416c30e5" providerId="LiveId" clId="{561D0703-9C69-48FF-9B70-72C4639B0BBF}" dt="2024-05-14T21:21:44.751" v="23" actId="26606"/>
          <ac:spMkLst>
            <pc:docMk/>
            <pc:sldMk cId="993023706" sldId="265"/>
            <ac:spMk id="14" creationId="{A8D57A06-A426-446D-B02C-A2DC6B62E45E}"/>
          </ac:spMkLst>
        </pc:spChg>
        <pc:picChg chg="add mod">
          <ac:chgData name="Tor Johannessen" userId="ed2192ff416c30e5" providerId="LiveId" clId="{561D0703-9C69-48FF-9B70-72C4639B0BBF}" dt="2024-05-14T21:21:44.751" v="23" actId="26606"/>
          <ac:picMkLst>
            <pc:docMk/>
            <pc:sldMk cId="993023706" sldId="265"/>
            <ac:picMk id="3" creationId="{52169952-F1AF-C8A6-09F8-17CE66315769}"/>
          </ac:picMkLst>
        </pc:picChg>
      </pc:sldChg>
      <pc:sldChg chg="addSp modSp new del mod setBg">
        <pc:chgData name="Tor Johannessen" userId="ed2192ff416c30e5" providerId="LiveId" clId="{561D0703-9C69-48FF-9B70-72C4639B0BBF}" dt="2024-05-15T18:32:00.722" v="28" actId="47"/>
        <pc:sldMkLst>
          <pc:docMk/>
          <pc:sldMk cId="4124546089" sldId="266"/>
        </pc:sldMkLst>
        <pc:spChg chg="add">
          <ac:chgData name="Tor Johannessen" userId="ed2192ff416c30e5" providerId="LiveId" clId="{561D0703-9C69-48FF-9B70-72C4639B0BBF}" dt="2024-05-14T21:21:49.575" v="24" actId="26606"/>
          <ac:spMkLst>
            <pc:docMk/>
            <pc:sldMk cId="4124546089" sldId="266"/>
            <ac:spMk id="8" creationId="{AB8C311F-7253-4AED-9701-7FC0708C41C7}"/>
          </ac:spMkLst>
        </pc:spChg>
        <pc:spChg chg="add">
          <ac:chgData name="Tor Johannessen" userId="ed2192ff416c30e5" providerId="LiveId" clId="{561D0703-9C69-48FF-9B70-72C4639B0BBF}" dt="2024-05-14T21:21:49.575" v="24" actId="26606"/>
          <ac:spMkLst>
            <pc:docMk/>
            <pc:sldMk cId="4124546089" sldId="266"/>
            <ac:spMk id="10" creationId="{E2384209-CB15-4CDF-9D31-C44FD9A3F20D}"/>
          </ac:spMkLst>
        </pc:spChg>
        <pc:spChg chg="add">
          <ac:chgData name="Tor Johannessen" userId="ed2192ff416c30e5" providerId="LiveId" clId="{561D0703-9C69-48FF-9B70-72C4639B0BBF}" dt="2024-05-14T21:21:49.575" v="24" actId="26606"/>
          <ac:spMkLst>
            <pc:docMk/>
            <pc:sldMk cId="4124546089" sldId="266"/>
            <ac:spMk id="12" creationId="{2633B3B5-CC90-43F0-8714-D31D1F3F0209}"/>
          </ac:spMkLst>
        </pc:spChg>
        <pc:spChg chg="add">
          <ac:chgData name="Tor Johannessen" userId="ed2192ff416c30e5" providerId="LiveId" clId="{561D0703-9C69-48FF-9B70-72C4639B0BBF}" dt="2024-05-14T21:21:49.575" v="24" actId="26606"/>
          <ac:spMkLst>
            <pc:docMk/>
            <pc:sldMk cId="4124546089" sldId="266"/>
            <ac:spMk id="14" creationId="{A8D57A06-A426-446D-B02C-A2DC6B62E45E}"/>
          </ac:spMkLst>
        </pc:spChg>
        <pc:picChg chg="add mod">
          <ac:chgData name="Tor Johannessen" userId="ed2192ff416c30e5" providerId="LiveId" clId="{561D0703-9C69-48FF-9B70-72C4639B0BBF}" dt="2024-05-14T21:21:49.575" v="24" actId="26606"/>
          <ac:picMkLst>
            <pc:docMk/>
            <pc:sldMk cId="4124546089" sldId="266"/>
            <ac:picMk id="3" creationId="{1FF05BE9-4018-A708-880B-A0F4506391F6}"/>
          </ac:picMkLst>
        </pc:picChg>
      </pc:sldChg>
      <pc:sldChg chg="addSp delSp modSp new mod ord setBg">
        <pc:chgData name="Tor Johannessen" userId="ed2192ff416c30e5" providerId="LiveId" clId="{561D0703-9C69-48FF-9B70-72C4639B0BBF}" dt="2024-05-15T18:55:41.897" v="279"/>
        <pc:sldMkLst>
          <pc:docMk/>
          <pc:sldMk cId="1264022491" sldId="267"/>
        </pc:sldMkLst>
        <pc:spChg chg="add mod">
          <ac:chgData name="Tor Johannessen" userId="ed2192ff416c30e5" providerId="LiveId" clId="{561D0703-9C69-48FF-9B70-72C4639B0BBF}" dt="2024-05-15T18:45:49.313" v="196" actId="115"/>
          <ac:spMkLst>
            <pc:docMk/>
            <pc:sldMk cId="1264022491" sldId="267"/>
            <ac:spMk id="6" creationId="{6646314F-7F0D-16BD-8EC8-19BAC7A7F4D0}"/>
          </ac:spMkLst>
        </pc:spChg>
        <pc:spChg chg="add">
          <ac:chgData name="Tor Johannessen" userId="ed2192ff416c30e5" providerId="LiveId" clId="{561D0703-9C69-48FF-9B70-72C4639B0BBF}" dt="2024-05-15T18:37:01.840" v="34" actId="26606"/>
          <ac:spMkLst>
            <pc:docMk/>
            <pc:sldMk cId="1264022491" sldId="267"/>
            <ac:spMk id="10" creationId="{AB8C311F-7253-4AED-9701-7FC0708C41C7}"/>
          </ac:spMkLst>
        </pc:spChg>
        <pc:spChg chg="add">
          <ac:chgData name="Tor Johannessen" userId="ed2192ff416c30e5" providerId="LiveId" clId="{561D0703-9C69-48FF-9B70-72C4639B0BBF}" dt="2024-05-15T18:37:01.840" v="34" actId="26606"/>
          <ac:spMkLst>
            <pc:docMk/>
            <pc:sldMk cId="1264022491" sldId="267"/>
            <ac:spMk id="12" creationId="{E2384209-CB15-4CDF-9D31-C44FD9A3F20D}"/>
          </ac:spMkLst>
        </pc:spChg>
        <pc:spChg chg="add">
          <ac:chgData name="Tor Johannessen" userId="ed2192ff416c30e5" providerId="LiveId" clId="{561D0703-9C69-48FF-9B70-72C4639B0BBF}" dt="2024-05-15T18:37:01.840" v="34" actId="26606"/>
          <ac:spMkLst>
            <pc:docMk/>
            <pc:sldMk cId="1264022491" sldId="267"/>
            <ac:spMk id="14" creationId="{2633B3B5-CC90-43F0-8714-D31D1F3F0209}"/>
          </ac:spMkLst>
        </pc:spChg>
        <pc:spChg chg="add">
          <ac:chgData name="Tor Johannessen" userId="ed2192ff416c30e5" providerId="LiveId" clId="{561D0703-9C69-48FF-9B70-72C4639B0BBF}" dt="2024-05-15T18:37:01.840" v="34" actId="26606"/>
          <ac:spMkLst>
            <pc:docMk/>
            <pc:sldMk cId="1264022491" sldId="267"/>
            <ac:spMk id="16" creationId="{A8D57A06-A426-446D-B02C-A2DC6B62E45E}"/>
          </ac:spMkLst>
        </pc:spChg>
        <pc:picChg chg="add del mod">
          <ac:chgData name="Tor Johannessen" userId="ed2192ff416c30e5" providerId="LiveId" clId="{561D0703-9C69-48FF-9B70-72C4639B0BBF}" dt="2024-05-15T18:33:05.483" v="30" actId="478"/>
          <ac:picMkLst>
            <pc:docMk/>
            <pc:sldMk cId="1264022491" sldId="267"/>
            <ac:picMk id="3" creationId="{13D9C961-2232-1942-8FC9-E165AAA1C797}"/>
          </ac:picMkLst>
        </pc:picChg>
        <pc:picChg chg="add mod">
          <ac:chgData name="Tor Johannessen" userId="ed2192ff416c30e5" providerId="LiveId" clId="{561D0703-9C69-48FF-9B70-72C4639B0BBF}" dt="2024-05-15T18:37:01.840" v="34" actId="26606"/>
          <ac:picMkLst>
            <pc:docMk/>
            <pc:sldMk cId="1264022491" sldId="267"/>
            <ac:picMk id="5" creationId="{2135B056-3277-2481-3F5A-95ED59BA6AEB}"/>
          </ac:picMkLst>
        </pc:picChg>
      </pc:sldChg>
      <pc:sldChg chg="modSp add mod ord">
        <pc:chgData name="Tor Johannessen" userId="ed2192ff416c30e5" providerId="LiveId" clId="{561D0703-9C69-48FF-9B70-72C4639B0BBF}" dt="2024-05-15T18:55:02.634" v="277"/>
        <pc:sldMkLst>
          <pc:docMk/>
          <pc:sldMk cId="3632430732" sldId="268"/>
        </pc:sldMkLst>
        <pc:spChg chg="mod">
          <ac:chgData name="Tor Johannessen" userId="ed2192ff416c30e5" providerId="LiveId" clId="{561D0703-9C69-48FF-9B70-72C4639B0BBF}" dt="2024-05-15T18:52:53.300" v="261" actId="27636"/>
          <ac:spMkLst>
            <pc:docMk/>
            <pc:sldMk cId="3632430732" sldId="268"/>
            <ac:spMk id="3" creationId="{11CF06A4-E35D-9F0A-DB49-D37C833E75A9}"/>
          </ac:spMkLst>
        </pc:spChg>
      </pc:sldChg>
      <pc:sldChg chg="modSp add mod ord">
        <pc:chgData name="Tor Johannessen" userId="ed2192ff416c30e5" providerId="LiveId" clId="{561D0703-9C69-48FF-9B70-72C4639B0BBF}" dt="2024-05-16T09:29:07.499" v="492" actId="207"/>
        <pc:sldMkLst>
          <pc:docMk/>
          <pc:sldMk cId="1485447824" sldId="269"/>
        </pc:sldMkLst>
        <pc:spChg chg="mod">
          <ac:chgData name="Tor Johannessen" userId="ed2192ff416c30e5" providerId="LiveId" clId="{561D0703-9C69-48FF-9B70-72C4639B0BBF}" dt="2024-05-16T09:29:07.499" v="492" actId="207"/>
          <ac:spMkLst>
            <pc:docMk/>
            <pc:sldMk cId="1485447824" sldId="269"/>
            <ac:spMk id="3" creationId="{11CF06A4-E35D-9F0A-DB49-D37C833E75A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8B4777-6D6F-4A4D-9A07-C4350F619B7E}" type="datetimeFigureOut">
              <a:rPr lang="nb-NO" smtClean="0"/>
              <a:t>20.05.2024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2B37C0-F08B-414E-99DF-43489DD9496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52785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C87755A-A685-9A32-0E47-F31E5057F4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5A8E92FF-26B5-0D02-27CC-227F23AD8A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4909E66-2224-B7AA-DE98-C6D3420D81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E8DFA-1043-4969-9573-4A0E822ECE29}" type="datetimeFigureOut">
              <a:rPr lang="nb-NO" smtClean="0"/>
              <a:t>20.05.2024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8A78AE33-FB3D-BF21-32F3-FDA7F31539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454E8C1-FF34-6683-F65F-4E76EBED99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5A3FB-B4BD-46B3-947F-8AB222187E7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67560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1E9A83F-0CC3-0877-FE8C-7766BD3A2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37B30C36-62EB-03AF-8013-3E512868D5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2D0FB263-96FB-4B73-C297-36325CFB4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E8DFA-1043-4969-9573-4A0E822ECE29}" type="datetimeFigureOut">
              <a:rPr lang="nb-NO" smtClean="0"/>
              <a:t>20.05.2024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DBFC206-467B-E836-850B-A6DE87382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EE90892-952D-7368-BD6D-5BCDBF340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5A3FB-B4BD-46B3-947F-8AB222187E7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67680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2B68A964-C63F-EFB3-7F03-F403C7B403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BDD26E59-F43F-E7AC-CECE-DBEDBEAAC0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2E8572FD-0CC2-6091-88D0-B8DC80FE32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E8DFA-1043-4969-9573-4A0E822ECE29}" type="datetimeFigureOut">
              <a:rPr lang="nb-NO" smtClean="0"/>
              <a:t>20.05.2024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7A81D64A-3E5F-78F1-9900-6CCDEB8B8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A6B64A36-02E8-A2D4-95B2-AD7B985CB7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5A3FB-B4BD-46B3-947F-8AB222187E7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4531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1022800-12A6-6907-8474-FE2A00030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52C5873-2235-DFB2-F7F6-C4E9114175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7D5C0D68-8EBE-90BD-7A39-2D72C33CC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E8DFA-1043-4969-9573-4A0E822ECE29}" type="datetimeFigureOut">
              <a:rPr lang="nb-NO" smtClean="0"/>
              <a:t>20.05.2024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261C23A-EC6A-AB86-7D71-8D017AE150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BACD9D3-3BA8-1CCC-A163-F5EB9C19A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5A3FB-B4BD-46B3-947F-8AB222187E7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39444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1203442-3005-B3B5-A124-AB6764B4C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9DAFC5FF-4278-DA99-E496-977A01BDDB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C40F9D3-971D-2966-BB91-BCA09E82A7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E8DFA-1043-4969-9573-4A0E822ECE29}" type="datetimeFigureOut">
              <a:rPr lang="nb-NO" smtClean="0"/>
              <a:t>20.05.2024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426799D-5FCE-F2D1-26ED-47CFE371D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D60D0F3-A8BE-6240-2F8E-6E9C49B49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5A3FB-B4BD-46B3-947F-8AB222187E7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59193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30A280A-5251-BA67-6340-B211A6ABB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53877F9-D857-1E2C-F5B8-BB21E9136F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C9932C15-0CB1-62D5-BB03-5E5ADDE7D0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08BD54C7-377C-3D31-003E-D5652ABCA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E8DFA-1043-4969-9573-4A0E822ECE29}" type="datetimeFigureOut">
              <a:rPr lang="nb-NO" smtClean="0"/>
              <a:t>20.05.2024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6C14724A-0789-B3CE-A955-E2ADD51B97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28C54027-0F2F-DE9B-8119-D23F0899B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5A3FB-B4BD-46B3-947F-8AB222187E7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22162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1AA2192-55BB-DD61-4E34-F3BA6E0BC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3E2B3206-D817-A5FA-D737-C31C5E89DB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1B24D20E-794B-6738-42CA-B98E34799B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6F87E011-B00A-A047-1165-7CFB0D8641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CF0A1BD3-6EE1-C2A6-741E-865F873FD7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DB4CBD0F-4C52-53B7-6359-9C2DC80AA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E8DFA-1043-4969-9573-4A0E822ECE29}" type="datetimeFigureOut">
              <a:rPr lang="nb-NO" smtClean="0"/>
              <a:t>20.05.2024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832E67B3-0EBC-EF0D-C251-8B8133230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B1550BF0-0221-EB11-ECF2-133C8A003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5A3FB-B4BD-46B3-947F-8AB222187E7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600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2B4F127-6B94-6057-1595-11E23A22B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2B98ED2C-0BAC-6CB9-D0E3-4AEFAF60A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E8DFA-1043-4969-9573-4A0E822ECE29}" type="datetimeFigureOut">
              <a:rPr lang="nb-NO" smtClean="0"/>
              <a:t>20.05.2024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A74DA54E-59D6-2DAC-F736-9C642F938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0A61ED20-61A6-48D2-0078-EDF7E2AB1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5A3FB-B4BD-46B3-947F-8AB222187E7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16678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4ECEBDE9-33B4-4610-75C6-3D82FC4F0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E8DFA-1043-4969-9573-4A0E822ECE29}" type="datetimeFigureOut">
              <a:rPr lang="nb-NO" smtClean="0"/>
              <a:t>20.05.2024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41638E17-FEDD-73B7-0AC2-8357045AE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69FC6247-D135-5602-27C7-BC5CBE7120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5A3FB-B4BD-46B3-947F-8AB222187E7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31692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07F7A5B-FA9E-BE3E-2409-146A02270D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CE530E5-4CBD-6585-E7F2-27ACC10443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9961D9CE-03F6-6C14-41E3-39BCEAAABD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2FABAC7F-01DD-0E68-717B-60E7DD79B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E8DFA-1043-4969-9573-4A0E822ECE29}" type="datetimeFigureOut">
              <a:rPr lang="nb-NO" smtClean="0"/>
              <a:t>20.05.2024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740D8AD2-EB05-2BB9-2B10-C404BB1A68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8037FC43-97D3-E2DF-B4F3-0A8737B68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5A3FB-B4BD-46B3-947F-8AB222187E7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83616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A0EEDF2-73E9-2A7F-7507-7AF8B6D34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332AA6AE-A7E6-5298-7172-AE31BD1B06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172B8F28-27D1-2113-7B03-A6D527002B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B31258EA-5512-A856-82A1-7BABCDF3A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E8DFA-1043-4969-9573-4A0E822ECE29}" type="datetimeFigureOut">
              <a:rPr lang="nb-NO" smtClean="0"/>
              <a:t>20.05.2024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E1B884F4-E867-D100-8411-94F008BC6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1D4FB944-1A5B-0C51-DA2C-AAB467DC9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5A3FB-B4BD-46B3-947F-8AB222187E7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9583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599F7146-0F1D-DE14-D82C-F22C841501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10C8A309-D6DE-4BE2-1327-9A2E86D286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C2A4C2DA-E951-8290-32CA-3064793765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09E8DFA-1043-4969-9573-4A0E822ECE29}" type="datetimeFigureOut">
              <a:rPr lang="nb-NO" smtClean="0"/>
              <a:t>20.05.2024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391830C4-4DD3-0D70-C115-13A6F584EF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5964CC5-5E3D-76F9-CD55-29D04926E6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8D5A3FB-B4BD-46B3-947F-8AB222187E7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6300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44F52EF-7BFA-9910-6803-962766C751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8575" y="1479478"/>
            <a:ext cx="10674849" cy="1229100"/>
          </a:xfrm>
        </p:spPr>
        <p:txBody>
          <a:bodyPr/>
          <a:lstStyle/>
          <a:p>
            <a:r>
              <a:rPr lang="nb-NO" dirty="0"/>
              <a:t>Informasjonsmøte 19. mai 2024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FF5FE32F-0789-8E65-B3EA-A09F8C6D69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06867" y="3602038"/>
            <a:ext cx="9661133" cy="1655762"/>
          </a:xfrm>
        </p:spPr>
        <p:txBody>
          <a:bodyPr/>
          <a:lstStyle/>
          <a:p>
            <a:endParaRPr lang="nb-NO" dirty="0"/>
          </a:p>
          <a:p>
            <a:r>
              <a:rPr lang="nb-NO" sz="2800" dirty="0"/>
              <a:t>ØGARDEN VANN OG AVLØP UTVIKLING SA</a:t>
            </a:r>
          </a:p>
        </p:txBody>
      </p:sp>
    </p:spTree>
    <p:extLst>
      <p:ext uri="{BB962C8B-B14F-4D97-AF65-F5344CB8AC3E}">
        <p14:creationId xmlns:p14="http://schemas.microsoft.com/office/powerpoint/2010/main" val="3616707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822FA59-DB79-C115-2AD2-EC94A83A2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Informasjonsmøte ØVAU 19. mai 2024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1CF06A4-E35D-9F0A-DB49-D37C833E75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sz="3200" dirty="0">
                <a:solidFill>
                  <a:srgbClr val="C00000"/>
                </a:solidFill>
              </a:rPr>
              <a:t>Historikk</a:t>
            </a:r>
          </a:p>
          <a:p>
            <a:r>
              <a:rPr lang="nb-NO" sz="3200" dirty="0">
                <a:solidFill>
                  <a:srgbClr val="C00000"/>
                </a:solidFill>
              </a:rPr>
              <a:t>Anbudsprosessen</a:t>
            </a:r>
          </a:p>
          <a:p>
            <a:r>
              <a:rPr lang="nb-NO" sz="3200" dirty="0">
                <a:solidFill>
                  <a:srgbClr val="C00000"/>
                </a:solidFill>
              </a:rPr>
              <a:t>Økonomi</a:t>
            </a:r>
          </a:p>
          <a:p>
            <a:r>
              <a:rPr lang="nb-NO" sz="3200" dirty="0">
                <a:solidFill>
                  <a:srgbClr val="C00000"/>
                </a:solidFill>
              </a:rPr>
              <a:t>Prosessen videre</a:t>
            </a:r>
          </a:p>
          <a:p>
            <a:r>
              <a:rPr lang="nb-NO" sz="3200" dirty="0">
                <a:solidFill>
                  <a:srgbClr val="C00000"/>
                </a:solidFill>
              </a:rPr>
              <a:t>Påmeldingsskjemaets alternativer</a:t>
            </a:r>
          </a:p>
          <a:p>
            <a:r>
              <a:rPr lang="nb-NO" sz="3200" dirty="0">
                <a:solidFill>
                  <a:srgbClr val="C00000"/>
                </a:solidFill>
              </a:rPr>
              <a:t>Foreløpige traséer</a:t>
            </a:r>
          </a:p>
          <a:p>
            <a:r>
              <a:rPr lang="nb-NO" sz="3200" dirty="0">
                <a:solidFill>
                  <a:srgbClr val="C00000"/>
                </a:solidFill>
              </a:rPr>
              <a:t>Spørsmål</a:t>
            </a:r>
          </a:p>
          <a:p>
            <a:r>
              <a:rPr lang="nb-NO" sz="3200" dirty="0">
                <a:solidFill>
                  <a:srgbClr val="C00000"/>
                </a:solidFill>
              </a:rPr>
              <a:t>Avslutning</a:t>
            </a:r>
          </a:p>
        </p:txBody>
      </p:sp>
    </p:spTree>
    <p:extLst>
      <p:ext uri="{BB962C8B-B14F-4D97-AF65-F5344CB8AC3E}">
        <p14:creationId xmlns:p14="http://schemas.microsoft.com/office/powerpoint/2010/main" val="479311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822FA59-DB79-C115-2AD2-EC94A83A2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Informasjonsmøte ØVAU 19. mai 2024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1CF06A4-E35D-9F0A-DB49-D37C833E75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0941" y="1690688"/>
            <a:ext cx="10515600" cy="4351338"/>
          </a:xfrm>
        </p:spPr>
        <p:txBody>
          <a:bodyPr>
            <a:normAutofit/>
          </a:bodyPr>
          <a:lstStyle/>
          <a:p>
            <a:r>
              <a:rPr lang="nb-NO" sz="3200" dirty="0">
                <a:solidFill>
                  <a:srgbClr val="C00000"/>
                </a:solidFill>
              </a:rPr>
              <a:t>Historikk</a:t>
            </a:r>
          </a:p>
          <a:p>
            <a:pPr marL="0" indent="0">
              <a:buNone/>
            </a:pPr>
            <a:r>
              <a:rPr lang="nb-NO" dirty="0"/>
              <a:t>2014 + 2015 Sande kommune orienterte</a:t>
            </a:r>
          </a:p>
          <a:p>
            <a:pPr marL="0" indent="0">
              <a:buNone/>
            </a:pPr>
            <a:r>
              <a:rPr lang="nb-NO" dirty="0"/>
              <a:t>2016 – Kommunalt initiativ mot oss om Vann og Avløps prosjekt</a:t>
            </a:r>
          </a:p>
          <a:p>
            <a:pPr marL="0" indent="0">
              <a:buNone/>
            </a:pPr>
            <a:r>
              <a:rPr lang="nb-NO" dirty="0"/>
              <a:t>19. September 2019- Stiftelsesmøte ØVAU/ØVAD</a:t>
            </a:r>
          </a:p>
          <a:p>
            <a:pPr marL="0" indent="0">
              <a:buNone/>
            </a:pPr>
            <a:r>
              <a:rPr lang="nb-NO" dirty="0"/>
              <a:t>Desember 2020 – Kommunevedtak om </a:t>
            </a:r>
            <a:r>
              <a:rPr lang="nb-NO" dirty="0" err="1"/>
              <a:t>fastboendes</a:t>
            </a:r>
            <a:r>
              <a:rPr lang="nb-NO" dirty="0"/>
              <a:t> støtte</a:t>
            </a:r>
          </a:p>
          <a:p>
            <a:pPr marL="0" indent="0">
              <a:buNone/>
            </a:pPr>
            <a:r>
              <a:rPr lang="nb-NO" dirty="0"/>
              <a:t>19. Mai 2021 – Besluttet sjøledning fra </a:t>
            </a:r>
            <a:r>
              <a:rPr lang="nb-NO" dirty="0" err="1"/>
              <a:t>Skjervika</a:t>
            </a:r>
            <a:endParaRPr lang="nb-NO" dirty="0"/>
          </a:p>
          <a:p>
            <a:pPr marL="0" indent="0">
              <a:buNone/>
            </a:pPr>
            <a:r>
              <a:rPr lang="nb-NO" dirty="0"/>
              <a:t>23. Juni 2021 – Vannforsyning?</a:t>
            </a:r>
          </a:p>
          <a:p>
            <a:pPr marL="0" indent="0">
              <a:buNone/>
            </a:pPr>
            <a:r>
              <a:rPr lang="nb-NO" dirty="0"/>
              <a:t>18.10.2023 – Besluttet anbudsinnhenting for </a:t>
            </a:r>
            <a:r>
              <a:rPr lang="nb-NO" dirty="0" err="1"/>
              <a:t>Øgarden</a:t>
            </a:r>
            <a:endParaRPr lang="nb-NO" dirty="0"/>
          </a:p>
          <a:p>
            <a:pPr marL="0" indent="0">
              <a:buNone/>
            </a:pPr>
            <a:endParaRPr lang="nb-NO" sz="3200" dirty="0"/>
          </a:p>
          <a:p>
            <a:pPr marL="0" indent="0">
              <a:buNone/>
            </a:pPr>
            <a:endParaRPr lang="nb-NO" sz="3200" dirty="0"/>
          </a:p>
          <a:p>
            <a:pPr marL="0" indent="0">
              <a:buNone/>
            </a:pPr>
            <a:endParaRPr lang="nb-NO" sz="3200" dirty="0"/>
          </a:p>
        </p:txBody>
      </p:sp>
    </p:spTree>
    <p:extLst>
      <p:ext uri="{BB962C8B-B14F-4D97-AF65-F5344CB8AC3E}">
        <p14:creationId xmlns:p14="http://schemas.microsoft.com/office/powerpoint/2010/main" val="27278130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822FA59-DB79-C115-2AD2-EC94A83A2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Informasjonsmøte ØVAU 19. mai 2024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1CF06A4-E35D-9F0A-DB49-D37C833E75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3200" dirty="0">
                <a:solidFill>
                  <a:srgbClr val="C00000"/>
                </a:solidFill>
              </a:rPr>
              <a:t>Anbudsprosessen</a:t>
            </a:r>
          </a:p>
          <a:p>
            <a:pPr marL="0" indent="0">
              <a:buNone/>
            </a:pPr>
            <a:r>
              <a:rPr lang="nb-NO" dirty="0" err="1"/>
              <a:t>Envidan</a:t>
            </a:r>
            <a:r>
              <a:rPr lang="nb-NO" dirty="0"/>
              <a:t> (tidl. VA </a:t>
            </a:r>
            <a:r>
              <a:rPr lang="nb-NO" dirty="0" err="1"/>
              <a:t>Consult</a:t>
            </a:r>
            <a:r>
              <a:rPr lang="nb-NO" dirty="0"/>
              <a:t>) utarbeider grunnlaget som omfatter 108 fritidseiendommer</a:t>
            </a:r>
          </a:p>
          <a:p>
            <a:pPr marL="0" indent="0">
              <a:buNone/>
            </a:pPr>
            <a:r>
              <a:rPr lang="nb-NO" dirty="0"/>
              <a:t>Invitasjon til 9 entreprenører</a:t>
            </a:r>
          </a:p>
          <a:p>
            <a:pPr marL="0" indent="0">
              <a:buNone/>
            </a:pPr>
            <a:r>
              <a:rPr lang="nb-NO" dirty="0"/>
              <a:t>3 entreprenører leverte anbud innenfor utsatt frist i april</a:t>
            </a:r>
          </a:p>
          <a:p>
            <a:pPr marL="0" indent="0">
              <a:buNone/>
            </a:pPr>
            <a:r>
              <a:rPr lang="nb-NO" dirty="0"/>
              <a:t>Alle 3 er kvalifiserte og opererer med </a:t>
            </a:r>
            <a:r>
              <a:rPr lang="nb-NO" dirty="0" err="1"/>
              <a:t>ca</a:t>
            </a:r>
            <a:r>
              <a:rPr lang="nb-NO" dirty="0"/>
              <a:t> 18 måneders anleggsperiode. Stopp i sommermånedene.</a:t>
            </a:r>
          </a:p>
          <a:p>
            <a:pPr marL="0" indent="0">
              <a:buNone/>
            </a:pPr>
            <a:r>
              <a:rPr lang="nb-NO" dirty="0"/>
              <a:t>Anbudene gyldige 3 måneder</a:t>
            </a:r>
          </a:p>
          <a:p>
            <a:pPr marL="0" indent="0">
              <a:buNone/>
            </a:pPr>
            <a:endParaRPr lang="nb-NO" sz="3200" dirty="0"/>
          </a:p>
          <a:p>
            <a:pPr marL="0" indent="0">
              <a:buNone/>
            </a:pPr>
            <a:endParaRPr lang="nb-NO" sz="3200" dirty="0"/>
          </a:p>
        </p:txBody>
      </p:sp>
    </p:spTree>
    <p:extLst>
      <p:ext uri="{BB962C8B-B14F-4D97-AF65-F5344CB8AC3E}">
        <p14:creationId xmlns:p14="http://schemas.microsoft.com/office/powerpoint/2010/main" val="11330943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822FA59-DB79-C115-2AD2-EC94A83A2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Informasjonsmøte ØVAU 19. mai 2024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1CF06A4-E35D-9F0A-DB49-D37C833E75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3200" dirty="0">
                <a:solidFill>
                  <a:srgbClr val="C00000"/>
                </a:solidFill>
              </a:rPr>
              <a:t>Økonomi</a:t>
            </a:r>
          </a:p>
          <a:p>
            <a:pPr marL="0" indent="0">
              <a:buNone/>
            </a:pPr>
            <a:r>
              <a:rPr lang="nb-NO" dirty="0"/>
              <a:t>Et gjennomsnitt av anbudene med tillegg av </a:t>
            </a:r>
            <a:br>
              <a:rPr lang="nb-NO" dirty="0"/>
            </a:br>
            <a:r>
              <a:rPr lang="nb-NO" dirty="0"/>
              <a:t>+ kostnadsanslag for ikke-inkluderte kostnader</a:t>
            </a:r>
            <a:br>
              <a:rPr lang="nb-NO" dirty="0"/>
            </a:br>
            <a:r>
              <a:rPr lang="nb-NO" dirty="0"/>
              <a:t>+ sikkerhetsmargin for mindre overraskelser</a:t>
            </a:r>
            <a:br>
              <a:rPr lang="nb-NO" dirty="0"/>
            </a:br>
            <a:r>
              <a:rPr lang="nb-NO" dirty="0"/>
              <a:t>= 40,5 </a:t>
            </a:r>
            <a:r>
              <a:rPr lang="nb-NO" dirty="0" err="1"/>
              <a:t>mill</a:t>
            </a:r>
            <a:r>
              <a:rPr lang="nb-NO" dirty="0"/>
              <a:t> nok</a:t>
            </a:r>
          </a:p>
          <a:p>
            <a:pPr marL="0" indent="0">
              <a:buNone/>
            </a:pPr>
            <a:r>
              <a:rPr lang="nb-NO" dirty="0"/>
              <a:t>Forutsatt 108 deltagere gir dette 375.000 nok pr eiendom</a:t>
            </a:r>
          </a:p>
          <a:p>
            <a:pPr marL="0" indent="0">
              <a:buNone/>
            </a:pPr>
            <a:r>
              <a:rPr lang="nb-NO" dirty="0"/>
              <a:t>Herav merverdiavgift til refusjon ca. 75.000 nok pr eiendom</a:t>
            </a:r>
          </a:p>
          <a:p>
            <a:pPr marL="0" indent="0">
              <a:buNone/>
            </a:pPr>
            <a:endParaRPr lang="nb-NO" sz="3200" dirty="0"/>
          </a:p>
          <a:p>
            <a:pPr marL="0" indent="0">
              <a:buNone/>
            </a:pPr>
            <a:endParaRPr lang="nb-NO" sz="3200" dirty="0"/>
          </a:p>
        </p:txBody>
      </p:sp>
    </p:spTree>
    <p:extLst>
      <p:ext uri="{BB962C8B-B14F-4D97-AF65-F5344CB8AC3E}">
        <p14:creationId xmlns:p14="http://schemas.microsoft.com/office/powerpoint/2010/main" val="8019445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822FA59-DB79-C115-2AD2-EC94A83A2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Informasjonsmøte ØVAU 19. mai 2024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1CF06A4-E35D-9F0A-DB49-D37C833E75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3200" dirty="0">
                <a:solidFill>
                  <a:srgbClr val="C00000"/>
                </a:solidFill>
              </a:rPr>
              <a:t>Prosessen videre</a:t>
            </a:r>
          </a:p>
          <a:p>
            <a:pPr marL="0" indent="0">
              <a:buNone/>
            </a:pPr>
            <a:r>
              <a:rPr lang="nb-NO" dirty="0"/>
              <a:t>Tilbakemelding fra alle dere 108 medlemmene</a:t>
            </a:r>
          </a:p>
          <a:p>
            <a:pPr marL="0" indent="0">
              <a:buNone/>
            </a:pPr>
            <a:r>
              <a:rPr lang="nb-NO" dirty="0"/>
              <a:t>Ny beregning av kostnader basert på fortsatt aktive  medlemmer</a:t>
            </a:r>
          </a:p>
          <a:p>
            <a:pPr marL="0" indent="0">
              <a:buNone/>
            </a:pPr>
            <a:r>
              <a:rPr lang="nb-NO" dirty="0"/>
              <a:t>Vi forutsetter at </a:t>
            </a:r>
            <a:r>
              <a:rPr lang="nb-NO" dirty="0" err="1"/>
              <a:t>bygslere</a:t>
            </a:r>
            <a:r>
              <a:rPr lang="nb-NO" dirty="0"/>
              <a:t> har avtale med grunneiere om graving</a:t>
            </a:r>
            <a:br>
              <a:rPr lang="nb-NO" dirty="0"/>
            </a:br>
            <a:br>
              <a:rPr lang="nb-NO" dirty="0"/>
            </a:br>
            <a:r>
              <a:rPr lang="nb-NO" dirty="0"/>
              <a:t>Årsmøte lørdag 29. juni </a:t>
            </a:r>
          </a:p>
          <a:p>
            <a:pPr marL="0" indent="0">
              <a:buNone/>
            </a:pPr>
            <a:r>
              <a:rPr lang="nb-NO" dirty="0"/>
              <a:t>Møter med anbudsleverandøren(e)</a:t>
            </a:r>
            <a:br>
              <a:rPr lang="nb-NO" dirty="0"/>
            </a:br>
            <a:r>
              <a:rPr lang="nb-NO" dirty="0"/>
              <a:t>	Redusere usikkerheter / fastpris(?)</a:t>
            </a:r>
            <a:br>
              <a:rPr lang="nb-NO" dirty="0"/>
            </a:b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6397543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822FA59-DB79-C115-2AD2-EC94A83A2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Informasjonsmøte ØVAU 19. mai 2024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1CF06A4-E35D-9F0A-DB49-D37C833E75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79" y="1284270"/>
            <a:ext cx="11126912" cy="520860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nb-NO" sz="3200" dirty="0"/>
          </a:p>
          <a:p>
            <a:pPr marL="0" indent="0">
              <a:buNone/>
            </a:pPr>
            <a:r>
              <a:rPr lang="nb-NO" sz="3200" dirty="0"/>
              <a:t>Påmeldingsskjema senest 27.5.24</a:t>
            </a:r>
          </a:p>
          <a:p>
            <a:r>
              <a:rPr lang="nb-NO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Alternativ 1A</a:t>
            </a:r>
            <a:endParaRPr lang="nb-NO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nb-NO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Jeg ønsker å delta i ØVAU sitt prosjekt og betaler totalt anleggsbidrag.</a:t>
            </a:r>
            <a:endParaRPr lang="nb-NO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nb-NO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Jeg vil koble meg på Avløpet straks, og på Kommunalt vann når det blir tilgjengelig.</a:t>
            </a:r>
            <a:endParaRPr lang="nb-NO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nb-NO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nb-NO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nb-NO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Alternativ 1B</a:t>
            </a:r>
            <a:endParaRPr lang="nb-NO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nb-NO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Jeg ønsker å delta i ØVAU sitt prosjekt og betaler totalt anleggsbidrag, men jeg må ha en kommunal </a:t>
            </a:r>
            <a:r>
              <a:rPr lang="nb-NO" sz="1800" u="sng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garanti om at Kommunalt vann blir tilgjengelig senest i løpet av 1. halvår 2026.</a:t>
            </a:r>
            <a:endParaRPr lang="nb-NO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nb-NO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</a:t>
            </a:r>
            <a:endParaRPr lang="nb-NO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nb-NO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r>
              <a:rPr lang="nb-NO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Alternativ 1C</a:t>
            </a:r>
            <a:endParaRPr lang="nb-NO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nb-NO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Jeg ønsker å delta i ØVAU sitt prosjekt og betaler totalt anleggsbidrag. </a:t>
            </a:r>
            <a:r>
              <a:rPr lang="nb-NO" sz="1800" u="sng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Jeg vil likevel ikke tilknytte meg hverken vann eller avløp før på et senere tidspunkt.</a:t>
            </a:r>
            <a:r>
              <a:rPr lang="nb-NO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Ved påkobling forstår jeg at det må benyttes samme materiell og entreprenør, eller alternativ godkjent av ØVAU.</a:t>
            </a:r>
            <a:endParaRPr lang="nb-NO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nb-NO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nb-NO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nb-NO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Alternativ 2</a:t>
            </a:r>
            <a:endParaRPr lang="nb-NO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nb-NO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Jeg ønsker ikke å delta i prosjektet nå. </a:t>
            </a:r>
            <a:endParaRPr lang="nb-NO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nb-NO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Jeg kan kjøpe meg inn senere, men må da påregne vesentlig høyere totalkostnad.</a:t>
            </a:r>
            <a:endParaRPr lang="nb-NO" sz="3200" dirty="0"/>
          </a:p>
        </p:txBody>
      </p:sp>
    </p:spTree>
    <p:extLst>
      <p:ext uri="{BB962C8B-B14F-4D97-AF65-F5344CB8AC3E}">
        <p14:creationId xmlns:p14="http://schemas.microsoft.com/office/powerpoint/2010/main" val="36324307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822FA59-DB79-C115-2AD2-EC94A83A2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Informasjonsmøte ØVAU 19. mai 2024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1CF06A4-E35D-9F0A-DB49-D37C833E75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3200" dirty="0">
                <a:solidFill>
                  <a:srgbClr val="C00000"/>
                </a:solidFill>
              </a:rPr>
              <a:t>Spørsmål</a:t>
            </a:r>
          </a:p>
          <a:p>
            <a:pPr marL="0" indent="0">
              <a:buNone/>
            </a:pPr>
            <a:endParaRPr lang="nb-NO" sz="3200" dirty="0"/>
          </a:p>
          <a:p>
            <a:pPr marL="0" indent="0">
              <a:buNone/>
            </a:pPr>
            <a:r>
              <a:rPr lang="nb-NO" sz="3200" dirty="0"/>
              <a:t>Ingen spørsmål om anbud og anbydere vil bli besvart </a:t>
            </a:r>
          </a:p>
        </p:txBody>
      </p:sp>
    </p:spTree>
    <p:extLst>
      <p:ext uri="{BB962C8B-B14F-4D97-AF65-F5344CB8AC3E}">
        <p14:creationId xmlns:p14="http://schemas.microsoft.com/office/powerpoint/2010/main" val="164252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822FA59-DB79-C115-2AD2-EC94A83A2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Informasjonsmøte ØVAU 19. mai 2024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1CF06A4-E35D-9F0A-DB49-D37C833E75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3200" dirty="0">
                <a:solidFill>
                  <a:srgbClr val="C00000"/>
                </a:solidFill>
              </a:rPr>
              <a:t>Avslutning</a:t>
            </a:r>
          </a:p>
          <a:p>
            <a:pPr marL="0" indent="0">
              <a:buNone/>
            </a:pPr>
            <a:endParaRPr lang="nb-NO" sz="3200" dirty="0"/>
          </a:p>
        </p:txBody>
      </p:sp>
    </p:spTree>
    <p:extLst>
      <p:ext uri="{BB962C8B-B14F-4D97-AF65-F5344CB8AC3E}">
        <p14:creationId xmlns:p14="http://schemas.microsoft.com/office/powerpoint/2010/main" val="14854478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430</Words>
  <Application>Microsoft Office PowerPoint</Application>
  <PresentationFormat>Widescreen</PresentationFormat>
  <Paragraphs>62</Paragraphs>
  <Slides>9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9</vt:i4>
      </vt:variant>
    </vt:vector>
  </HeadingPairs>
  <TitlesOfParts>
    <vt:vector size="14" baseType="lpstr">
      <vt:lpstr>Aptos</vt:lpstr>
      <vt:lpstr>Aptos Display</vt:lpstr>
      <vt:lpstr>Arial</vt:lpstr>
      <vt:lpstr>Times New Roman</vt:lpstr>
      <vt:lpstr>Office-tema</vt:lpstr>
      <vt:lpstr>Informasjonsmøte 19. mai 2024</vt:lpstr>
      <vt:lpstr>Informasjonsmøte ØVAU 19. mai 2024</vt:lpstr>
      <vt:lpstr>Informasjonsmøte ØVAU 19. mai 2024</vt:lpstr>
      <vt:lpstr>Informasjonsmøte ØVAU 19. mai 2024</vt:lpstr>
      <vt:lpstr>Informasjonsmøte ØVAU 19. mai 2024</vt:lpstr>
      <vt:lpstr>Informasjonsmøte ØVAU 19. mai 2024</vt:lpstr>
      <vt:lpstr>Informasjonsmøte ØVAU 19. mai 2024</vt:lpstr>
      <vt:lpstr>Informasjonsmøte ØVAU 19. mai 2024</vt:lpstr>
      <vt:lpstr>Informasjonsmøte ØVAU 19. mai 2024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Informasjonsmøte 19. mai 2024</dc:title>
  <dc:creator>Tor</dc:creator>
  <cp:lastModifiedBy>Lars Ruud</cp:lastModifiedBy>
  <cp:revision>2</cp:revision>
  <dcterms:created xsi:type="dcterms:W3CDTF">2024-05-14T19:40:02Z</dcterms:created>
  <dcterms:modified xsi:type="dcterms:W3CDTF">2024-05-20T18:02:18Z</dcterms:modified>
</cp:coreProperties>
</file>