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1" y="758952"/>
            <a:ext cx="10585223" cy="2670048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Øgarden Vann og Avløp</a:t>
            </a:r>
            <a:br>
              <a:rPr lang="nb-NO" dirty="0"/>
            </a:br>
            <a:br>
              <a:rPr lang="nb-NO" dirty="0"/>
            </a:br>
            <a:r>
              <a:rPr lang="nb-NO" dirty="0"/>
              <a:t>Stiftelsesmøte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6A77885-C609-4D5A-8996-284BA91D4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1052" y="4495800"/>
            <a:ext cx="9418320" cy="1691640"/>
          </a:xfrm>
        </p:spPr>
        <p:txBody>
          <a:bodyPr>
            <a:normAutofit/>
          </a:bodyPr>
          <a:lstStyle/>
          <a:p>
            <a:pPr algn="ctr"/>
            <a:r>
              <a:rPr lang="nb-NO" sz="7200" b="1" dirty="0">
                <a:solidFill>
                  <a:schemeClr val="tx1"/>
                </a:solidFill>
              </a:rPr>
              <a:t>Velkommen</a:t>
            </a:r>
          </a:p>
        </p:txBody>
      </p:sp>
    </p:spTree>
    <p:extLst>
      <p:ext uri="{BB962C8B-B14F-4D97-AF65-F5344CB8AC3E}">
        <p14:creationId xmlns:p14="http://schemas.microsoft.com/office/powerpoint/2010/main" val="71730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704" y="798095"/>
            <a:ext cx="11250972" cy="4094748"/>
          </a:xfrm>
        </p:spPr>
        <p:txBody>
          <a:bodyPr>
            <a:normAutofit fontScale="90000"/>
          </a:bodyPr>
          <a:lstStyle/>
          <a:p>
            <a:br>
              <a:rPr lang="nb-NO" sz="2800" dirty="0"/>
            </a:b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Velkommen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Hvem er vi i det midlertidige styret?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Litt historisk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Merkur regnskap – Vedtektene leses opp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Valg av styre til begge selskaper (Utvikling og Drift)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Ressursgrupper </a:t>
            </a:r>
            <a:br>
              <a:rPr lang="nb-NO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Fremdriftsplan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Eventuelt</a:t>
            </a:r>
            <a:br>
              <a:rPr lang="nb-NO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914400" y="0"/>
            <a:ext cx="3545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288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704" y="798094"/>
            <a:ext cx="11250972" cy="4872789"/>
          </a:xfrm>
        </p:spPr>
        <p:txBody>
          <a:bodyPr>
            <a:normAutofit/>
          </a:bodyPr>
          <a:lstStyle/>
          <a:p>
            <a:br>
              <a:rPr lang="nb-NO" sz="2800" dirty="0"/>
            </a:b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Ole Rontén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Øystein Bjørløw</a:t>
            </a: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Yngve Boye Hansen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Geir Fjellestad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Lars Ruud </a:t>
            </a:r>
            <a:br>
              <a:rPr lang="nb-NO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Hans Arne Risnes (Merkur Regnskap)</a:t>
            </a:r>
            <a:br>
              <a:rPr lang="nb-NO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818147" y="90209"/>
            <a:ext cx="59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Hvem er vi?</a:t>
            </a:r>
          </a:p>
        </p:txBody>
      </p:sp>
    </p:spTree>
    <p:extLst>
      <p:ext uri="{BB962C8B-B14F-4D97-AF65-F5344CB8AC3E}">
        <p14:creationId xmlns:p14="http://schemas.microsoft.com/office/powerpoint/2010/main" val="69306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546" y="393031"/>
            <a:ext cx="11250972" cy="1724528"/>
          </a:xfrm>
        </p:spPr>
        <p:txBody>
          <a:bodyPr>
            <a:normAutofit/>
          </a:bodyPr>
          <a:lstStyle/>
          <a:p>
            <a:br>
              <a:rPr lang="nb-NO" sz="2800" dirty="0"/>
            </a:br>
            <a:r>
              <a:rPr lang="nb-NO" sz="2800" dirty="0"/>
              <a:t>- </a:t>
            </a: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Vedtekter     </a:t>
            </a:r>
            <a:r>
              <a:rPr lang="nb-NO" sz="22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</a:rPr>
              <a:t>Hans Arne Risnes - Merkur Regnskap)</a:t>
            </a:r>
            <a:br>
              <a:rPr lang="nb-NO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978570" y="2644170"/>
            <a:ext cx="110289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</a:rPr>
              <a:t>Øgarden Vann og Avløp Utvikling SA</a:t>
            </a:r>
          </a:p>
          <a:p>
            <a:endParaRPr lang="nb-NO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</a:rPr>
              <a:t>Øgarden Vann og Avløp Drift SA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E1F1A4AB-5517-4567-B780-6E7E07D52DDD}"/>
              </a:ext>
            </a:extLst>
          </p:cNvPr>
          <p:cNvSpPr txBox="1"/>
          <p:nvPr/>
        </p:nvSpPr>
        <p:spPr>
          <a:xfrm>
            <a:off x="978570" y="5093368"/>
            <a:ext cx="701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latin typeface="Verdana" panose="020B0604030504040204" pitchFamily="34" charset="0"/>
                <a:ea typeface="Verdana" panose="020B0604030504040204" pitchFamily="34" charset="0"/>
              </a:rPr>
              <a:t>- Spørsmål?</a:t>
            </a:r>
          </a:p>
        </p:txBody>
      </p:sp>
    </p:spTree>
    <p:extLst>
      <p:ext uri="{BB962C8B-B14F-4D97-AF65-F5344CB8AC3E}">
        <p14:creationId xmlns:p14="http://schemas.microsoft.com/office/powerpoint/2010/main" val="343737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704" y="798095"/>
            <a:ext cx="11250972" cy="3380874"/>
          </a:xfrm>
        </p:spPr>
        <p:txBody>
          <a:bodyPr>
            <a:normAutofit fontScale="90000"/>
          </a:bodyPr>
          <a:lstStyle/>
          <a:p>
            <a:br>
              <a:rPr lang="nb-NO" sz="2800" dirty="0"/>
            </a:b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Ole Rontén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Øystein Bjørløw</a:t>
            </a: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Yngve Boye Hansen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Geir Fjellestad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Lars Ruud </a:t>
            </a:r>
            <a:br>
              <a:rPr lang="nb-NO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818147" y="90209"/>
            <a:ext cx="59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Valg av styre</a:t>
            </a:r>
          </a:p>
        </p:txBody>
      </p:sp>
    </p:spTree>
    <p:extLst>
      <p:ext uri="{BB962C8B-B14F-4D97-AF65-F5344CB8AC3E}">
        <p14:creationId xmlns:p14="http://schemas.microsoft.com/office/powerpoint/2010/main" val="197466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704" y="798095"/>
            <a:ext cx="11250972" cy="3380874"/>
          </a:xfrm>
        </p:spPr>
        <p:txBody>
          <a:bodyPr>
            <a:normAutofit fontScale="90000"/>
          </a:bodyPr>
          <a:lstStyle/>
          <a:p>
            <a:br>
              <a:rPr lang="nb-NO" sz="2800" dirty="0"/>
            </a:b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Hvorfor?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Fiber og strøm</a:t>
            </a: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Byggesaker (mot kommunens Plan og </a:t>
            </a:r>
            <a:r>
              <a:rPr lang="nb-NO" sz="2700" dirty="0" err="1">
                <a:latin typeface="Verdana" panose="020B0604030504040204" pitchFamily="34" charset="0"/>
                <a:ea typeface="Verdana" panose="020B0604030504040204" pitchFamily="34" charset="0"/>
              </a:rPr>
              <a:t>byggningsavdeling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Tilknytning (avgifter, eiendomsskatt, definisjon av boenhet, osv.)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-  Kanskje flere hvis vi ser behov for dette</a:t>
            </a:r>
            <a:br>
              <a:rPr lang="nb-NO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818147" y="90209"/>
            <a:ext cx="59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Ressursgrupper</a:t>
            </a:r>
          </a:p>
        </p:txBody>
      </p:sp>
    </p:spTree>
    <p:extLst>
      <p:ext uri="{BB962C8B-B14F-4D97-AF65-F5344CB8AC3E}">
        <p14:creationId xmlns:p14="http://schemas.microsoft.com/office/powerpoint/2010/main" val="287172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704" y="798095"/>
            <a:ext cx="11250972" cy="1921042"/>
          </a:xfrm>
        </p:spPr>
        <p:txBody>
          <a:bodyPr>
            <a:normAutofit/>
          </a:bodyPr>
          <a:lstStyle/>
          <a:p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Tidsplaner</a:t>
            </a:r>
            <a:b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</a:rPr>
              <a:t>- Økonomi (Trinnvis innbetaling)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818147" y="90209"/>
            <a:ext cx="59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Fremdriftsplan</a:t>
            </a:r>
          </a:p>
        </p:txBody>
      </p:sp>
    </p:spTree>
    <p:extLst>
      <p:ext uri="{BB962C8B-B14F-4D97-AF65-F5344CB8AC3E}">
        <p14:creationId xmlns:p14="http://schemas.microsoft.com/office/powerpoint/2010/main" val="427434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16633-FED9-4849-AC95-7AE42EA21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4282" y="3092116"/>
            <a:ext cx="11250972" cy="1367589"/>
          </a:xfrm>
        </p:spPr>
        <p:txBody>
          <a:bodyPr>
            <a:normAutofit/>
          </a:bodyPr>
          <a:lstStyle/>
          <a:p>
            <a:br>
              <a:rPr lang="nb-NO" sz="36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b-NO" sz="11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nb-NO" sz="2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b-NO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F807BA7-9A1E-43FB-A456-C84AAA4DA770}"/>
              </a:ext>
            </a:extLst>
          </p:cNvPr>
          <p:cNvSpPr txBox="1"/>
          <p:nvPr/>
        </p:nvSpPr>
        <p:spPr>
          <a:xfrm>
            <a:off x="1074821" y="2881535"/>
            <a:ext cx="5951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>
                <a:latin typeface="Verdana" panose="020B0604030504040204" pitchFamily="34" charset="0"/>
                <a:ea typeface="Verdana" panose="020B0604030504040204" pitchFamily="34" charset="0"/>
              </a:rPr>
              <a:t>Eventuelt</a:t>
            </a:r>
          </a:p>
        </p:txBody>
      </p:sp>
    </p:spTree>
    <p:extLst>
      <p:ext uri="{BB962C8B-B14F-4D97-AF65-F5344CB8AC3E}">
        <p14:creationId xmlns:p14="http://schemas.microsoft.com/office/powerpoint/2010/main" val="3272375751"/>
      </p:ext>
    </p:extLst>
  </p:cSld>
  <p:clrMapOvr>
    <a:masterClrMapping/>
  </p:clrMapOvr>
</p:sld>
</file>

<file path=ppt/theme/theme1.xml><?xml version="1.0" encoding="utf-8"?>
<a:theme xmlns:a="http://schemas.openxmlformats.org/drawingml/2006/main" name="Utsikt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TM03457515[[fn=Visning]]</Template>
  <TotalTime>104</TotalTime>
  <Words>33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Century Schoolbook</vt:lpstr>
      <vt:lpstr>Verdana</vt:lpstr>
      <vt:lpstr>Wingdings 2</vt:lpstr>
      <vt:lpstr>Utsikt</vt:lpstr>
      <vt:lpstr>Øgarden Vann og Avløp  Stiftelsesmøte</vt:lpstr>
      <vt:lpstr> -  Velkommen   -  Hvem er vi i det midlertidige styret?   -  Litt historisk   -  Merkur regnskap – Vedtektene leses opp   -  Valg av styre til begge selskaper (Utvikling og Drift)   -  Ressursgrupper    -  Fremdriftsplan   -  Eventuelt          </vt:lpstr>
      <vt:lpstr> -  Ole Rontén   -  Øystein Bjørløw    -  Yngve Boye Hansen   -  Geir Fjellestad   -  Lars Ruud        -  Hans Arne Risnes (Merkur Regnskap)          </vt:lpstr>
      <vt:lpstr> - Vedtekter     (Hans Arne Risnes - Merkur Regnskap)   </vt:lpstr>
      <vt:lpstr> -  Ole Rontén   -  Øystein Bjørløw    -  Yngve Boye Hansen   -  Geir Fjellestad   -  Lars Ruud     </vt:lpstr>
      <vt:lpstr> -  Hvorfor?   -  Fiber og strøm    -  Byggesaker (mot kommunens Plan og byggningsavdeling)   -  Tilknytning (avgifter, eiendomsskatt, definisjon av boenhet, osv.)   -  Kanskje flere hvis vi ser behov for dette    </vt:lpstr>
      <vt:lpstr>- Tidsplaner  - Økonomi (Trinnvis innbetaling)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Øgarden Vann og Avløp  Stiftelsesmøte</dc:title>
  <dc:creator>Lars Ruud</dc:creator>
  <cp:lastModifiedBy>Lars Ruud</cp:lastModifiedBy>
  <cp:revision>8</cp:revision>
  <dcterms:created xsi:type="dcterms:W3CDTF">2019-09-17T16:39:24Z</dcterms:created>
  <dcterms:modified xsi:type="dcterms:W3CDTF">2019-09-17T18:23:38Z</dcterms:modified>
</cp:coreProperties>
</file>